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jGZWFwd8/grSy3AUAGU9dJGyik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7" name="Google Shape;87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2" name="Google Shape;42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3" name="Google Shape;43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50" name="Google Shape;50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52" name="Google Shape;5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7" name="Google Shape;67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70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68.png"/><Relationship Id="rId5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479"/>
            <a:ext cx="18402184" cy="1104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9004" y="1175782"/>
            <a:ext cx="13087534" cy="793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4232781"/>
            <a:ext cx="6439658" cy="29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38100" y="1851388"/>
            <a:ext cx="18484472" cy="195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수화 번역 서비스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75619" y="8191114"/>
            <a:ext cx="163343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박선경, 박윤미, 윤성원, 이승훈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5410200" y="7568718"/>
            <a:ext cx="16334304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울고싶조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모델링 학습 과정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280" y="6888240"/>
            <a:ext cx="10569960" cy="28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1   CNN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1266840" y="2536920"/>
            <a:ext cx="16236000" cy="1999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1. 전처리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각 자음 + 모음 당 14장의 이미지를 1장당 10장 씩 이미지 증강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총 5000여장의 데이터를 사이즈 조절, 정규화작업 등 전처리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모델에 학습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1229760" y="5461200"/>
            <a:ext cx="8745840" cy="1044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2. 모델링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하이퍼 파라미터 기억이 안남</a:t>
            </a:r>
            <a:endParaRPr b="0" sz="3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/>
          <p:nvPr/>
        </p:nvSpPr>
        <p:spPr>
          <a:xfrm>
            <a:off x="942840" y="7297200"/>
            <a:ext cx="15097320" cy="1506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첫번째 모델 결과 accuracy '1' 나왔으나 val_accuracy ‘0.06’, test_accuracy ‘0.1’ 나옴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3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1 </a:t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8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CNN</a:t>
            </a:r>
            <a:endParaRPr b="0" sz="5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0" y="2520000"/>
            <a:ext cx="12780000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/>
          <p:nvPr/>
        </p:nvSpPr>
        <p:spPr>
          <a:xfrm>
            <a:off x="942840" y="7297200"/>
            <a:ext cx="15097320" cy="937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증강한 사진 전부 삭제 후 새로 시작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519840" y="398520"/>
            <a:ext cx="6871560" cy="21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 r y  1   -  C N  N 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000" y="2160000"/>
            <a:ext cx="7560000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0000" y="2286360"/>
            <a:ext cx="8058240" cy="401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 r y 2   C N N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1266840" y="2536920"/>
            <a:ext cx="16236000" cy="2553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1. 전처리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각 자음 + 모음 당 14장의 이미지를 1장당 300장 씩 이미지 증강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총 92000여장의 데이터를 사이즈 조절, 정규화작업 등 전처리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모델에 학습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15831720" y="8652535"/>
            <a:ext cx="1727280" cy="1321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01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1229760" y="5461200"/>
            <a:ext cx="8745840" cy="1321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2. 모델링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생략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6400" y="7059240"/>
            <a:ext cx="11703960" cy="230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/>
          <p:nvPr/>
        </p:nvSpPr>
        <p:spPr>
          <a:xfrm>
            <a:off x="942840" y="7297200"/>
            <a:ext cx="15977160" cy="92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새벽 4시 30분,  총 30 epoch 중 7번째, 1에포크 당 10분 약 8시 학습 종료 예정.. 결국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7732440" y="9656640"/>
            <a:ext cx="9826920" cy="317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BRAND PROJECTS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3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8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CNN</a:t>
            </a:r>
            <a:endParaRPr b="0" sz="5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2520000"/>
            <a:ext cx="16560000" cy="325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742680" y="5040000"/>
            <a:ext cx="7357320" cy="937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차에 태움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3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8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 N N</a:t>
            </a:r>
            <a:endParaRPr b="0" sz="5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0000" y="1620000"/>
            <a:ext cx="7714800" cy="70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약 4시간 30분여 간 학습을 거쳐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두번째 모델 결과 accuracy '0.86’ 나왔으나 val_accuracy ‘0.89’, test_accuracy ‘0.88’ 나옴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7732440" y="9652809"/>
            <a:ext cx="9826920" cy="321711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BRAND PROJECTS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3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7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8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CNN</a:t>
            </a:r>
            <a:endParaRPr b="0" sz="5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60" y="2520000"/>
            <a:ext cx="1318104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- 16장 예측 시도	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‘ㄴ’ ‘ㅢ’ ‘ㄴ’ ‘ㄴ’. . . 나오는 기묘한 현상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시간상 수정 포기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3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b="0" sz="7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920" y="-2873880"/>
            <a:ext cx="10891080" cy="9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800" strike="noStrike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 N N</a:t>
            </a:r>
            <a:endParaRPr b="0" sz="5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000" y="1800000"/>
            <a:ext cx="10515960" cy="45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박선경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270" y="-404004"/>
            <a:ext cx="11093722" cy="1109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0880" y="-647700"/>
            <a:ext cx="11000086" cy="1082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534341" y="451117"/>
            <a:ext cx="7541197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34341" y="2962292"/>
            <a:ext cx="13904632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 역할 분배, 개발환경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34341" y="4218295"/>
            <a:ext cx="1388372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 주제, 모델 선정 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34341" y="5501131"/>
            <a:ext cx="14730555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 데이터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534341" y="6765776"/>
            <a:ext cx="17572614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 모델링 학습 과정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534341" y="7923937"/>
            <a:ext cx="17572614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 프로그램 결과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984" y="819162"/>
            <a:ext cx="9026637" cy="8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3987" y="1072684"/>
            <a:ext cx="8258631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9648" y="6416774"/>
            <a:ext cx="6835078" cy="266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/>
        </p:nvSpPr>
        <p:spPr>
          <a:xfrm>
            <a:off x="1266790" y="819162"/>
            <a:ext cx="118141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8916687" y="7527911"/>
            <a:ext cx="10333005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Opencv 이용하여 클래스를 만들어 이미지 증폭</a:t>
            </a:r>
            <a:endParaRPr sz="35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1개 이미지 =&gt; 약  80개 이미지  🡺 총 35,000개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5831746" y="9651819"/>
            <a:ext cx="1727693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266790" y="2535124"/>
            <a:ext cx="874635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1.  이 미 지 증 폭</a:t>
            </a:r>
            <a:endParaRPr sz="31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grayscale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resize(32,32)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회전 '-10° ~ +10°=&gt; 1° 씩 회전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이동 상하좌우 2씩 이동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2667000" y="7320654"/>
            <a:ext cx="5334000" cy="1175646"/>
          </a:xfrm>
          <a:prstGeom prst="frame">
            <a:avLst>
              <a:gd fmla="val 6157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01. VGG16 전이학습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942877" y="7297295"/>
            <a:ext cx="11031396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은닉층과 에포크 수 늘려도 효과 없음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accuracy -&gt; 0.03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BRAND PROJECTS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1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629" y="3126318"/>
            <a:ext cx="7545512" cy="369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0424" y="1298768"/>
            <a:ext cx="8033953" cy="6912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VGG16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11098337" y="7355606"/>
            <a:ext cx="1779463" cy="855975"/>
          </a:xfrm>
          <a:prstGeom prst="frame">
            <a:avLst>
              <a:gd fmla="val 6157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942877" y="8592326"/>
            <a:ext cx="110313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이유 : VGG16 의 이미지 데이터에는 수화에 관한 이미지가 없어서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02. CNN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BRAND PROJECTS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629" y="2908730"/>
            <a:ext cx="7201573" cy="39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7175" y="1049678"/>
            <a:ext cx="8057889" cy="710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C N 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914400" y="7051006"/>
            <a:ext cx="87463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EPOCH 100, BATCH_SIZE 32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02. CNN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942877" y="7297295"/>
            <a:ext cx="1103139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train, test  accuracy=&gt; 0.98 , 0.99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train, test  loss =&gt; 0.04 , 0.03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BRAND PROJECTS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797" y="5374397"/>
            <a:ext cx="6902879" cy="384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3398" y="985074"/>
            <a:ext cx="7198516" cy="415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629" y="3299772"/>
            <a:ext cx="8391229" cy="34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3838273" y="6226004"/>
            <a:ext cx="5304585" cy="855975"/>
          </a:xfrm>
          <a:prstGeom prst="frame">
            <a:avLst>
              <a:gd fmla="val 6157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박윤미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1104" y="819162"/>
            <a:ext cx="5555518" cy="8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87482" y="6510648"/>
            <a:ext cx="1479065" cy="147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4761" y="6510648"/>
            <a:ext cx="1470339" cy="147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8502" y="1255499"/>
            <a:ext cx="6171429" cy="489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24297" y="1449238"/>
            <a:ext cx="2459244" cy="489001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A u t o K e r a s &amp; C N 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1266790" y="2536835"/>
            <a:ext cx="10867726" cy="2477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1. 전처리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resize(100, 100)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회전 '-10° ~ +10°=&gt; 1° 씩 회전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이동 상하좌우 2씩 이동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283352" y="5943029"/>
            <a:ext cx="8746356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2. 모델링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출력 채널 갯수 변경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EPOCH 100, BATCH_SIZE 32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1095248" y="7750165"/>
            <a:ext cx="8746356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3.  데이터수 약 3만개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/>
        </p:nvSpPr>
        <p:spPr>
          <a:xfrm>
            <a:off x="751628" y="2197250"/>
            <a:ext cx="54420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01. vscode에서 auto keras 실행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942877" y="7297300"/>
            <a:ext cx="67998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시간이 매우 오래 걸림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1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065" y="4274856"/>
            <a:ext cx="6359483" cy="230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3995" y="3792106"/>
            <a:ext cx="5846837" cy="246961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auto keras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9193995" y="2197250"/>
            <a:ext cx="54420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02. colab에서 auto keras 실행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9142857" y="7297300"/>
            <a:ext cx="67998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드라이브 메모리 초과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44" y="2210412"/>
            <a:ext cx="7213727" cy="461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2857" y="1052648"/>
            <a:ext cx="6739682" cy="647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009" y="8139268"/>
            <a:ext cx="7875796" cy="138686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 txBox="1"/>
          <p:nvPr/>
        </p:nvSpPr>
        <p:spPr>
          <a:xfrm>
            <a:off x="3209486" y="671436"/>
            <a:ext cx="74179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CNN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9142857" y="8414571"/>
            <a:ext cx="679983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활성화 함수는 relu를 사용, 출력층은 softmax 사용</a:t>
            </a:r>
            <a:endParaRPr sz="23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Dropout으로 과적합 줄임</a:t>
            </a:r>
            <a:endParaRPr sz="23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약 0.92, 0.98로 좋은 스코어를 가짐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809009" y="8209721"/>
            <a:ext cx="8030191" cy="855975"/>
          </a:xfrm>
          <a:prstGeom prst="frame">
            <a:avLst>
              <a:gd fmla="val 6157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Try 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274" y="4070579"/>
            <a:ext cx="8439146" cy="235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4141" y="680162"/>
            <a:ext cx="6962042" cy="487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4141" y="5603638"/>
            <a:ext cx="6962042" cy="42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8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  auto keras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736837" y="2378886"/>
            <a:ext cx="67998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Resize를 이용하여 (100, 100)에서 (28, 28)로 줄인 후 다시 시도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736837" y="6906038"/>
            <a:ext cx="88800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train과 test모두 약 0.99로 높은 score를 가짐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519744" y="5905500"/>
            <a:ext cx="6400800" cy="646332"/>
          </a:xfrm>
          <a:prstGeom prst="frame">
            <a:avLst>
              <a:gd fmla="val 6157" name="adj1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윤성원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4267200" y="4404836"/>
            <a:ext cx="18052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분배  및 개발환경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1104" y="819162"/>
            <a:ext cx="5555518" cy="8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87482" y="6510648"/>
            <a:ext cx="1479065" cy="147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4761" y="6510648"/>
            <a:ext cx="1470339" cy="147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8502" y="1255499"/>
            <a:ext cx="6171429" cy="489001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C  N  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1616844" y="2720371"/>
            <a:ext cx="8746356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1C2D25"/>
              </a:buClr>
              <a:buSzPts val="4000"/>
              <a:buFont typeface="Arial"/>
              <a:buAutoNum type="arabicPeriod"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40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resize(28,28)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1616844" y="5471902"/>
            <a:ext cx="8746356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1C2D25"/>
              </a:buClr>
              <a:buSzPts val="4000"/>
              <a:buFont typeface="Arial"/>
              <a:buAutoNum type="arabicPeriod" startAt="2"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sz="40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출력 채널 갯수 변경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EPOCH 100, BATCH_SIZE 32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369" y="1841902"/>
            <a:ext cx="6171429" cy="552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7057" y="1841902"/>
            <a:ext cx="7595943" cy="550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140000">
            <a:off x="11332792" y="6881512"/>
            <a:ext cx="1500792" cy="210268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1"/>
          <p:cNvSpPr txBox="1"/>
          <p:nvPr/>
        </p:nvSpPr>
        <p:spPr>
          <a:xfrm>
            <a:off x="1524000" y="647700"/>
            <a:ext cx="23556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1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005948" y="7932855"/>
            <a:ext cx="70144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: 약 0.76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Val_Accuracy : 약 98.6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652" y="1778402"/>
            <a:ext cx="6171429" cy="55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1644" y="1778402"/>
            <a:ext cx="8136156" cy="556358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1219200" y="647700"/>
            <a:ext cx="228571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2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5938214" y="7932857"/>
            <a:ext cx="70144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: 약 0.87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Val_Accuracy : 약 99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480000">
            <a:off x="10932111" y="6881514"/>
            <a:ext cx="1500792" cy="210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301" y="1841902"/>
            <a:ext cx="5774721" cy="550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4334" y="1841902"/>
            <a:ext cx="7861066" cy="55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1805425" y="647700"/>
            <a:ext cx="23556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3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6336182" y="7932857"/>
            <a:ext cx="70144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: 약 0.95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Val_Accuracy : 약 99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140000">
            <a:off x="11529276" y="6881512"/>
            <a:ext cx="1500792" cy="210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043478" y="-2874086"/>
            <a:ext cx="10891518" cy="995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130315"/>
            <a:ext cx="6505969" cy="535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1600" y="3130315"/>
            <a:ext cx="6781800" cy="544218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/>
        </p:nvSpPr>
        <p:spPr>
          <a:xfrm>
            <a:off x="1512312" y="1485900"/>
            <a:ext cx="149585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3으로 Loss와 Accuracy 그래프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60000">
            <a:off x="-2379817" y="-1813078"/>
            <a:ext cx="8347452" cy="4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79912" y="-1661205"/>
            <a:ext cx="8709751" cy="751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/>
          <p:cNvSpPr/>
          <p:nvPr/>
        </p:nvSpPr>
        <p:spPr>
          <a:xfrm>
            <a:off x="13040850" y="3146975"/>
            <a:ext cx="504300" cy="2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3040850" y="3130325"/>
            <a:ext cx="1372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/>
        </p:nvSpPr>
        <p:spPr>
          <a:xfrm>
            <a:off x="5410200" y="4358670"/>
            <a:ext cx="104482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결과</a:t>
            </a:r>
            <a:endParaRPr sz="9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/>
        </p:nvSpPr>
        <p:spPr>
          <a:xfrm>
            <a:off x="1513364" y="783498"/>
            <a:ext cx="11814104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5.  프로그램 결과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1388971" y="7286505"/>
            <a:ext cx="144285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데이터를 함수를 만들어 프로그램 결과 확인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7732323" y="9574994"/>
            <a:ext cx="9827116" cy="399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9912" y="-1661205"/>
            <a:ext cx="8709751" cy="751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60000">
            <a:off x="-2379817" y="-1813078"/>
            <a:ext cx="8347452" cy="4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4686" y="2199943"/>
            <a:ext cx="15485514" cy="478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PROJECT 02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260000">
            <a:off x="-2379817" y="-1813078"/>
            <a:ext cx="8347452" cy="4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1410" y="2081671"/>
            <a:ext cx="11362894" cy="558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0" y="8245899"/>
            <a:ext cx="15322706" cy="1002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1600200" y="773867"/>
            <a:ext cx="11814104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5.  프로그램 결과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8"/>
          <p:cNvGrpSpPr/>
          <p:nvPr/>
        </p:nvGrpSpPr>
        <p:grpSpPr>
          <a:xfrm>
            <a:off x="976848" y="3294799"/>
            <a:ext cx="16334304" cy="1848701"/>
            <a:chOff x="975705" y="4134696"/>
            <a:chExt cx="16334304" cy="1848701"/>
          </a:xfrm>
        </p:grpSpPr>
        <p:sp>
          <p:nvSpPr>
            <p:cNvPr id="448" name="Google Shape;448;p38"/>
            <p:cNvSpPr txBox="1"/>
            <p:nvPr/>
          </p:nvSpPr>
          <p:spPr>
            <a:xfrm>
              <a:off x="2780952" y="4134696"/>
              <a:ext cx="12723810" cy="1523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300">
                  <a:solidFill>
                    <a:srgbClr val="1C2D25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8"/>
            <p:cNvSpPr txBox="1"/>
            <p:nvPr/>
          </p:nvSpPr>
          <p:spPr>
            <a:xfrm>
              <a:off x="975705" y="5614065"/>
              <a:ext cx="16334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-울고싶조-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38"/>
          <p:cNvSpPr txBox="1"/>
          <p:nvPr/>
        </p:nvSpPr>
        <p:spPr>
          <a:xfrm>
            <a:off x="1929707" y="6622869"/>
            <a:ext cx="14428585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도움주신 </a:t>
            </a:r>
            <a:endParaRPr sz="44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허유나양, 김찬수군, 최성진님, 강요셉군, 박소원레이디, 이승수보이, …  그리고 마수리 김대환님,,,,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감사드립니다~~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68" y="1873400"/>
            <a:ext cx="17019578" cy="647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260000">
            <a:off x="-2379817" y="-1813078"/>
            <a:ext cx="8347452" cy="4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9912" y="-1661205"/>
            <a:ext cx="8709751" cy="751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1346771" y="1445695"/>
            <a:ext cx="1181410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개 발  환 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346771" y="3506190"/>
            <a:ext cx="22032025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O/S  : Window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언어 : P y t h o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- 라이브러리 : pandas, numpy, cv2, matplotlib , os, glob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				util, cv2, sklearn, keras, auto keras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주제 선정 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1016618" y="3390900"/>
            <a:ext cx="984671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한글 수화 분류 모델을 통한 청각 장애인과의 의사소통 개선 서비스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3655" y="3368228"/>
            <a:ext cx="4415689" cy="441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84044" y="4666963"/>
            <a:ext cx="6351394" cy="414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04344" y="-1850908"/>
            <a:ext cx="7965628" cy="77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223" y="5428949"/>
            <a:ext cx="6171429" cy="13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8592" y="6721706"/>
            <a:ext cx="6668323" cy="118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339" y="8091110"/>
            <a:ext cx="6453002" cy="99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모델 선정 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097476" y="3742806"/>
            <a:ext cx="880852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 : 이미지, 영상에 대한 분석을 실시할때 사용되는 가장 대표적인 기법으로, 이미지로부터 특징을 추출하고 입력 이미지가 어떤 이미지인지 분류하는 모델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3655" y="3368228"/>
            <a:ext cx="4415689" cy="441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84044" y="4666963"/>
            <a:ext cx="6351394" cy="414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04344" y="-1850908"/>
            <a:ext cx="7965628" cy="7755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914400" y="6725569"/>
            <a:ext cx="880852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 Keras : 자동화된 기능을 통해 모델 아키텍처와 하이퍼파라미터를 자동으로 탐색하고 최적화할 수 있는 모델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5A28E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3941691" y="4336026"/>
            <a:ext cx="1040233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256692" y="-2657268"/>
            <a:ext cx="11031651" cy="995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4999" y="457005"/>
            <a:ext cx="5656250" cy="582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486" y="6239713"/>
            <a:ext cx="6884046" cy="211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9820" y="6793534"/>
            <a:ext cx="6171429" cy="202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1266790" y="1338467"/>
            <a:ext cx="11814104" cy="206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1146486" y="3368229"/>
            <a:ext cx="9856896" cy="3891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수화 그림 4종류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naver, google 등에서 검색 수집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C2D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2. 실제 사람 손 사진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2D25"/>
                </a:solidFill>
                <a:latin typeface="Arial"/>
                <a:ea typeface="Arial"/>
                <a:cs typeface="Arial"/>
                <a:sym typeface="Arial"/>
              </a:rPr>
              <a:t>10명의 사람 손을 찍어 데이터로 활용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2023-09-20T14:45:14Z</dcterms:created>
  <dc:creator>officegen</dc:creator>
</cp:coreProperties>
</file>